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chart" preserve="1">
  <p:cSld name="[DATA]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3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chart" preserve="1">
  <p:cSld name="1_[DATA]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75073" y="1437085"/>
            <a:ext cx="7993856" cy="3240881"/>
          </a:xfrm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4F7F459-9208-4239-83ED-E887699DD5FB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6F1C05B-B013-4847-ADAD-793052140B6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29092" y="4794501"/>
            <a:ext cx="339837" cy="98967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525">
                <a:solidFill>
                  <a:schemeClr val="bg2"/>
                </a:solidFill>
              </a:defRPr>
            </a:lvl1pPr>
            <a:lvl2pPr marL="200025" indent="0">
              <a:lnSpc>
                <a:spcPct val="100000"/>
              </a:lnSpc>
              <a:spcBef>
                <a:spcPts val="0"/>
              </a:spcBef>
              <a:buFontTx/>
              <a:buNone/>
              <a:defRPr sz="600"/>
            </a:lvl2pPr>
            <a:lvl3pPr marL="404813" indent="0">
              <a:lnSpc>
                <a:spcPct val="100000"/>
              </a:lnSpc>
              <a:spcBef>
                <a:spcPts val="0"/>
              </a:spcBef>
              <a:buFontTx/>
              <a:buNone/>
              <a:defRPr sz="600"/>
            </a:lvl3pPr>
            <a:lvl4pPr marL="604838" indent="0">
              <a:lnSpc>
                <a:spcPct val="100000"/>
              </a:lnSpc>
              <a:spcBef>
                <a:spcPts val="0"/>
              </a:spcBef>
              <a:buFontTx/>
              <a:buNone/>
              <a:defRPr sz="600"/>
            </a:lvl4pPr>
            <a:lvl5pPr marL="803672" indent="0">
              <a:lnSpc>
                <a:spcPct val="100000"/>
              </a:lnSpc>
              <a:spcBef>
                <a:spcPts val="0"/>
              </a:spcBef>
              <a:buFontTx/>
              <a:buNone/>
              <a:defRPr sz="6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8003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" preserve="1">
  <p:cSld name="Title Slide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800" y="0"/>
                </a:lnTo>
                <a:lnTo>
                  <a:pt x="4365411" y="475068"/>
                </a:lnTo>
                <a:lnTo>
                  <a:pt x="4435021" y="951160"/>
                </a:lnTo>
                <a:lnTo>
                  <a:pt x="4505655" y="1426228"/>
                </a:lnTo>
                <a:lnTo>
                  <a:pt x="4576289" y="1902320"/>
                </a:lnTo>
                <a:lnTo>
                  <a:pt x="4645899" y="2377389"/>
                </a:lnTo>
                <a:lnTo>
                  <a:pt x="4715509" y="2853481"/>
                </a:lnTo>
                <a:lnTo>
                  <a:pt x="4786143" y="3328550"/>
                </a:lnTo>
                <a:lnTo>
                  <a:pt x="4856777" y="3803618"/>
                </a:lnTo>
                <a:lnTo>
                  <a:pt x="4896701" y="4003270"/>
                </a:lnTo>
                <a:lnTo>
                  <a:pt x="4936624" y="4175277"/>
                </a:lnTo>
                <a:lnTo>
                  <a:pt x="4975524" y="4323737"/>
                </a:lnTo>
                <a:lnTo>
                  <a:pt x="5013400" y="4451718"/>
                </a:lnTo>
                <a:lnTo>
                  <a:pt x="5032850" y="4509054"/>
                </a:lnTo>
                <a:lnTo>
                  <a:pt x="5053324" y="4564342"/>
                </a:lnTo>
                <a:lnTo>
                  <a:pt x="5073797" y="4615535"/>
                </a:lnTo>
                <a:lnTo>
                  <a:pt x="5095295" y="4664680"/>
                </a:lnTo>
                <a:lnTo>
                  <a:pt x="5141360" y="4759899"/>
                </a:lnTo>
                <a:lnTo>
                  <a:pt x="5165928" y="4804948"/>
                </a:lnTo>
                <a:lnTo>
                  <a:pt x="5191520" y="4851022"/>
                </a:lnTo>
                <a:lnTo>
                  <a:pt x="5272391" y="4980027"/>
                </a:lnTo>
                <a:lnTo>
                  <a:pt x="5319481" y="5050673"/>
                </a:lnTo>
                <a:lnTo>
                  <a:pt x="5371688" y="5123367"/>
                </a:lnTo>
                <a:lnTo>
                  <a:pt x="5431062" y="5199132"/>
                </a:lnTo>
                <a:lnTo>
                  <a:pt x="5497601" y="5278993"/>
                </a:lnTo>
                <a:lnTo>
                  <a:pt x="5571306" y="5362949"/>
                </a:lnTo>
                <a:lnTo>
                  <a:pt x="5654224" y="5449976"/>
                </a:lnTo>
                <a:lnTo>
                  <a:pt x="5682887" y="5479668"/>
                </a:lnTo>
                <a:lnTo>
                  <a:pt x="5714621" y="5508336"/>
                </a:lnTo>
                <a:lnTo>
                  <a:pt x="5775018" y="5564648"/>
                </a:lnTo>
                <a:lnTo>
                  <a:pt x="5838486" y="5614817"/>
                </a:lnTo>
                <a:lnTo>
                  <a:pt x="5904002" y="5661914"/>
                </a:lnTo>
                <a:lnTo>
                  <a:pt x="5969517" y="5705940"/>
                </a:lnTo>
                <a:lnTo>
                  <a:pt x="6036057" y="5746894"/>
                </a:lnTo>
                <a:lnTo>
                  <a:pt x="6105667" y="5783753"/>
                </a:lnTo>
                <a:lnTo>
                  <a:pt x="6175277" y="5818564"/>
                </a:lnTo>
                <a:lnTo>
                  <a:pt x="6244887" y="5848256"/>
                </a:lnTo>
                <a:lnTo>
                  <a:pt x="6316545" y="5875900"/>
                </a:lnTo>
                <a:lnTo>
                  <a:pt x="6389226" y="5901496"/>
                </a:lnTo>
                <a:lnTo>
                  <a:pt x="6461908" y="5922997"/>
                </a:lnTo>
                <a:lnTo>
                  <a:pt x="6536636" y="5942450"/>
                </a:lnTo>
                <a:lnTo>
                  <a:pt x="6611365" y="5958832"/>
                </a:lnTo>
                <a:lnTo>
                  <a:pt x="6686094" y="5974190"/>
                </a:lnTo>
                <a:lnTo>
                  <a:pt x="6760822" y="5986476"/>
                </a:lnTo>
                <a:lnTo>
                  <a:pt x="6864214" y="5999786"/>
                </a:lnTo>
                <a:lnTo>
                  <a:pt x="6966582" y="6010025"/>
                </a:lnTo>
                <a:lnTo>
                  <a:pt x="7070997" y="6015144"/>
                </a:lnTo>
                <a:lnTo>
                  <a:pt x="7173365" y="6019239"/>
                </a:lnTo>
                <a:lnTo>
                  <a:pt x="7275733" y="6021287"/>
                </a:lnTo>
                <a:lnTo>
                  <a:pt x="7376054" y="6021287"/>
                </a:lnTo>
                <a:lnTo>
                  <a:pt x="7572601" y="6019239"/>
                </a:lnTo>
                <a:lnTo>
                  <a:pt x="8425326" y="6019239"/>
                </a:lnTo>
                <a:lnTo>
                  <a:pt x="9278052" y="6019239"/>
                </a:lnTo>
                <a:lnTo>
                  <a:pt x="10131802" y="6019239"/>
                </a:lnTo>
                <a:lnTo>
                  <a:pt x="10984527" y="6019239"/>
                </a:lnTo>
                <a:lnTo>
                  <a:pt x="11837253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91805-4DFE-420B-8952-A9893532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113588"/>
            <a:ext cx="3996929" cy="2106235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65535"/>
            <a:ext cx="3996929" cy="48603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DC81-9F96-409E-B43F-42465B2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F7F459-9208-4239-83ED-E887699DD5FB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7070-5A2A-4987-A53D-E5A2EFA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2473-1558-4E26-A4BF-B2137BBA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6F1C05B-B013-4847-ADAD-793052140B68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Freeform 7"/>
          <p:cNvSpPr>
            <a:spLocks noChangeAspect="1" noEditPoints="1"/>
          </p:cNvSpPr>
          <p:nvPr/>
        </p:nvSpPr>
        <p:spPr bwMode="auto">
          <a:xfrm>
            <a:off x="7194702" y="3759882"/>
            <a:ext cx="1373742" cy="324036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013"/>
          </a:p>
        </p:txBody>
      </p:sp>
    </p:spTree>
    <p:extLst>
      <p:ext uri="{BB962C8B-B14F-4D97-AF65-F5344CB8AC3E}">
        <p14:creationId xmlns:p14="http://schemas.microsoft.com/office/powerpoint/2010/main" val="1749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5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73" y="465535"/>
            <a:ext cx="5779126" cy="81007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73" y="1437085"/>
            <a:ext cx="5779126" cy="32408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26.4.2024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Jouko Kangasniemi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462712" y="0"/>
            <a:ext cx="2681288" cy="4516041"/>
          </a:xfrm>
          <a:custGeom>
            <a:avLst/>
            <a:gdLst/>
            <a:ahLst/>
            <a:cxnLst/>
            <a:rect l="l" t="t" r="r" b="b"/>
            <a:pathLst>
              <a:path w="3575050" h="6021388">
                <a:moveTo>
                  <a:pt x="0" y="0"/>
                </a:moveTo>
                <a:lnTo>
                  <a:pt x="3575050" y="0"/>
                </a:lnTo>
                <a:lnTo>
                  <a:pt x="3575050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8669365" y="4786020"/>
            <a:ext cx="331127" cy="216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013"/>
          </a:p>
        </p:txBody>
      </p:sp>
    </p:spTree>
    <p:extLst>
      <p:ext uri="{BB962C8B-B14F-4D97-AF65-F5344CB8AC3E}">
        <p14:creationId xmlns:p14="http://schemas.microsoft.com/office/powerpoint/2010/main" val="3783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ED1D5F28-D6A6-4E66-8A30-C757CB8657A8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5706126" y="1"/>
            <a:ext cx="3437874" cy="170285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013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10193-104B-4A01-9349-DB7337C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73" y="465535"/>
            <a:ext cx="7993856" cy="810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7E84-4165-43C3-A522-0F15AF1B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073" y="1437085"/>
            <a:ext cx="7993856" cy="32408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A7CB-37E7-483D-9758-3AFF9F4DC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5586" y="4894008"/>
            <a:ext cx="1350635" cy="1085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accent2"/>
                </a:solidFill>
              </a:defRPr>
            </a:lvl1pPr>
          </a:lstStyle>
          <a:p>
            <a:fld id="{94F7F459-9208-4239-83ED-E887699DD5FB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D618-070D-4435-A28F-03342B154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894008"/>
            <a:ext cx="6373193" cy="1085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accent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8334-8A2D-46D7-9747-D2F60C04D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5073" y="4894008"/>
            <a:ext cx="270514" cy="1085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accent2"/>
                </a:solidFill>
              </a:defRPr>
            </a:lvl1pPr>
          </a:lstStyle>
          <a:p>
            <a:fld id="{C6F1C05B-B013-4847-ADAD-793052140B6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8669365" y="4786020"/>
            <a:ext cx="331127" cy="216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013"/>
          </a:p>
        </p:txBody>
      </p:sp>
      <p:sp>
        <p:nvSpPr>
          <p:cNvPr id="9" name="(c)" hidden="1"/>
          <p:cNvSpPr txBox="1"/>
          <p:nvPr/>
        </p:nvSpPr>
        <p:spPr>
          <a:xfrm>
            <a:off x="9020346" y="5168847"/>
            <a:ext cx="118622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5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 dirty="0">
                <a:solidFill>
                  <a:schemeClr val="bg1"/>
                </a:solidFill>
                <a:latin typeface="+mn-lt"/>
              </a:rPr>
              <a:t> EK</a:t>
            </a:r>
            <a:endParaRPr lang="en-GB" sz="15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00"/>
            <a:ext cx="45196" cy="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1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4813" indent="-204788" algn="l" defTabSz="685800" rtl="0" eaLnBrk="1" latinLnBrk="0" hangingPunct="1">
        <a:lnSpc>
          <a:spcPct val="100000"/>
        </a:lnSpc>
        <a:spcBef>
          <a:spcPts val="600"/>
        </a:spcBef>
        <a:buFont typeface="IBM Plex Sans" panose="020B0503050203000203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04838" indent="-200025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3672" indent="-198835" algn="l" defTabSz="685800" rtl="0" eaLnBrk="1" latinLnBrk="0" hangingPunct="1">
        <a:lnSpc>
          <a:spcPct val="100000"/>
        </a:lnSpc>
        <a:spcBef>
          <a:spcPts val="600"/>
        </a:spcBef>
        <a:buFont typeface="IBM Plex Sans" panose="020B0503050203000203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09650" indent="-205979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675" indent="-200025" algn="l" defTabSz="685800" rtl="0" eaLnBrk="1" latinLnBrk="0" hangingPunct="1">
        <a:lnSpc>
          <a:spcPct val="100000"/>
        </a:lnSpc>
        <a:spcBef>
          <a:spcPts val="600"/>
        </a:spcBef>
        <a:buFont typeface="IBM Plex Sans" panose="020B0503050203000203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8510" indent="-198835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4488" indent="-205979" algn="l" defTabSz="685800" rtl="0" eaLnBrk="1" latinLnBrk="0" hangingPunct="1">
        <a:lnSpc>
          <a:spcPct val="100000"/>
        </a:lnSpc>
        <a:spcBef>
          <a:spcPts val="600"/>
        </a:spcBef>
        <a:buFont typeface="IBM Plex Sans" panose="020B0503050203000203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4513" indent="-200025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7F4ABDF-3730-ED29-54CB-A040D420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Suhdanteiden toipuminen on hidasta, nousuodotuksia yleisimmin Pirkanmaalla</a:t>
            </a:r>
          </a:p>
        </p:txBody>
      </p:sp>
      <p:pic>
        <p:nvPicPr>
          <p:cNvPr id="14" name="Kuvan paikkamerkki 13" descr="Sateen kaari pilvet takana">
            <a:extLst>
              <a:ext uri="{FF2B5EF4-FFF2-40B4-BE49-F238E27FC236}">
                <a16:creationId xmlns:a16="http://schemas.microsoft.com/office/drawing/2014/main" id="{AF1D7760-52C1-69F0-E12C-AB705C6B70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7" r="30217"/>
          <a:stretch/>
        </p:blipFill>
        <p:spPr>
          <a:xfrm>
            <a:off x="6462712" y="0"/>
            <a:ext cx="2681288" cy="4516041"/>
          </a:xfrm>
        </p:spPr>
      </p:pic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8406F727-60DD-9483-842F-0DDC9EBD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1</a:t>
            </a:fld>
            <a:endParaRPr lang="en-GB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3E2A6AE-D3CE-2854-0F7C-97512398E3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580" y="1458515"/>
          <a:ext cx="5712619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7616592" imgH="4292666" progId="Mbnd.mbnd">
                  <p:embed/>
                </p:oleObj>
              </mc:Choice>
              <mc:Fallback>
                <p:oleObj name="Macrobond document" r:id="rId3" imgW="7616592" imgH="4292666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3E2A6AE-D3CE-2854-0F7C-97512398E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580" y="1458515"/>
                        <a:ext cx="5712619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4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59D5995-3BA4-0DD0-BE63-0F2EDBA480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CA0C37A-8082-7046-A186-4A647DA9A9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A3495C3-B646-48F0-1523-CF23A821A3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8329BD6-A44B-1B58-F41F-12F969B456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9424BC3-AA2B-7CF0-0061-BA499EAD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17341C7-26F0-4468-1AF0-C700B2B7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1EE35D0-8083-5CA0-EBE8-92D03DE443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416B711-FCC3-6449-0D54-028B5CA4D0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67F5200-91FB-9882-151C-884A29A512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5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EK_NEW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new.potx" id="{A6A8D682-014B-4A7B-BA87-9985133840DB}" vid="{C9A8BBCD-4E5C-4784-9FE4-5D349838B9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F204561FD0AD4C816FC61D77954BE2" ma:contentTypeVersion="18" ma:contentTypeDescription="Luo uusi asiakirja." ma:contentTypeScope="" ma:versionID="546c0441982fdbeacc9c10573c90654b">
  <xsd:schema xmlns:xsd="http://www.w3.org/2001/XMLSchema" xmlns:xs="http://www.w3.org/2001/XMLSchema" xmlns:p="http://schemas.microsoft.com/office/2006/metadata/properties" xmlns:ns2="944b7541-8c04-40ea-999a-e2e75062a751" xmlns:ns3="9568f90f-7a76-499f-b24e-64c53539126a" targetNamespace="http://schemas.microsoft.com/office/2006/metadata/properties" ma:root="true" ma:fieldsID="c9b9fad1894a352f67a7755501e21ada" ns2:_="" ns3:_="">
    <xsd:import namespace="944b7541-8c04-40ea-999a-e2e75062a751"/>
    <xsd:import namespace="9568f90f-7a76-499f-b24e-64c535391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7541-8c04-40ea-999a-e2e75062a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8f90f-7a76-499f-b24e-64c535391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b9dfad-390b-42f4-b8b0-6600f7228ce9}" ma:internalName="TaxCatchAll" ma:showField="CatchAllData" ma:web="9568f90f-7a76-499f-b24e-64c535391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68f90f-7a76-499f-b24e-64c53539126a" xsi:nil="true"/>
    <lcf76f155ced4ddcb4097134ff3c332f xmlns="944b7541-8c04-40ea-999a-e2e75062a7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F0DD09-13F3-442E-B777-4E58B4B39045}"/>
</file>

<file path=customXml/itemProps2.xml><?xml version="1.0" encoding="utf-8"?>
<ds:datastoreItem xmlns:ds="http://schemas.openxmlformats.org/officeDocument/2006/customXml" ds:itemID="{DF406E36-2FA7-48A1-86AF-0ED36BA5B871}"/>
</file>

<file path=customXml/itemProps3.xml><?xml version="1.0" encoding="utf-8"?>
<ds:datastoreItem xmlns:ds="http://schemas.openxmlformats.org/officeDocument/2006/customXml" ds:itemID="{46709FC6-B95A-4A24-9ABA-703365D57013}"/>
</file>

<file path=docProps/app.xml><?xml version="1.0" encoding="utf-8"?>
<Properties xmlns="http://schemas.openxmlformats.org/officeDocument/2006/extended-properties" xmlns:vt="http://schemas.openxmlformats.org/officeDocument/2006/docPropsVTypes">
  <Template>EK_pohja_2020</Template>
  <TotalTime>2</TotalTime>
  <Words>9</Words>
  <Application>Microsoft Office PowerPoint</Application>
  <PresentationFormat>Näytössä katseltava esitys (16:9)</PresentationFormat>
  <Paragraphs>2</Paragraphs>
  <Slides>10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IBM Plex Sans</vt:lpstr>
      <vt:lpstr>IBM Plex Sans Light</vt:lpstr>
      <vt:lpstr>EK_NEW</vt:lpstr>
      <vt:lpstr>Macrobond document</vt:lpstr>
      <vt:lpstr>Suhdanteiden toipuminen on hidasta, nousuodotuksia yleisimmin Pirkanmaalla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Kangasniemi Jouko</dc:creator>
  <cp:lastModifiedBy>Kangasniemi Jouko</cp:lastModifiedBy>
  <cp:revision>2</cp:revision>
  <dcterms:created xsi:type="dcterms:W3CDTF">2025-01-23T18:24:36Z</dcterms:created>
  <dcterms:modified xsi:type="dcterms:W3CDTF">2025-01-24T08:33:22Z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298.21.03.207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EK_new.potx</vt:lpwstr>
  </property>
  <property fmtid="{D5CDD505-2E9C-101B-9397-08002B2CF9AE}" pid="6" name="dvDefinition">
    <vt:lpwstr>68 (dd_default.xml)</vt:lpwstr>
  </property>
  <property fmtid="{D5CDD505-2E9C-101B-9397-08002B2CF9AE}" pid="7" name="dvDefinitionID">
    <vt:lpwstr>68</vt:lpwstr>
  </property>
  <property fmtid="{D5CDD505-2E9C-101B-9397-08002B2CF9AE}" pid="8" name="dvContentFile">
    <vt:lpwstr>dd_default.xml</vt:lpwstr>
  </property>
  <property fmtid="{D5CDD505-2E9C-101B-9397-08002B2CF9AE}" pid="9" name="dvGlobalVerID">
    <vt:lpwstr>298.90.03.208</vt:lpwstr>
  </property>
  <property fmtid="{D5CDD505-2E9C-101B-9397-08002B2CF9AE}" pid="10" name="dvDefinitionVersion">
    <vt:lpwstr>8.0 / 8.9.2020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13</vt:lpwstr>
  </property>
  <property fmtid="{D5CDD505-2E9C-101B-9397-08002B2CF9AE}" pid="17" name="dvCategory_2">
    <vt:lpwstr>0</vt:lpwstr>
  </property>
  <property fmtid="{D5CDD505-2E9C-101B-9397-08002B2CF9AE}" pid="18" name="dvPermanentStorage">
    <vt:lpwstr>0</vt:lpwstr>
  </property>
  <property fmtid="{D5CDD505-2E9C-101B-9397-08002B2CF9AE}" pid="19" name="dvDocumentManagement">
    <vt:lpwstr>0</vt:lpwstr>
  </property>
  <property fmtid="{D5CDD505-2E9C-101B-9397-08002B2CF9AE}" pid="20" name="dvSavepath">
    <vt:lpwstr/>
  </property>
  <property fmtid="{D5CDD505-2E9C-101B-9397-08002B2CF9AE}" pid="21" name="dvUsed">
    <vt:lpwstr>1</vt:lpwstr>
  </property>
  <property fmtid="{D5CDD505-2E9C-101B-9397-08002B2CF9AE}" pid="22" name="dvCompany">
    <vt:lpwstr>ELKE</vt:lpwstr>
  </property>
  <property fmtid="{D5CDD505-2E9C-101B-9397-08002B2CF9AE}" pid="23" name="dvSite">
    <vt:lpwstr>EK Helsinki</vt:lpwstr>
  </property>
  <property fmtid="{D5CDD505-2E9C-101B-9397-08002B2CF9AE}" pid="24" name="dvNumbering">
    <vt:lpwstr>0</vt:lpwstr>
  </property>
  <property fmtid="{D5CDD505-2E9C-101B-9397-08002B2CF9AE}" pid="25" name="dvDUname">
    <vt:lpwstr>Jouko Kangasniemi</vt:lpwstr>
  </property>
  <property fmtid="{D5CDD505-2E9C-101B-9397-08002B2CF9AE}" pid="26" name="dvDUdepartment">
    <vt:lpwstr/>
  </property>
  <property fmtid="{D5CDD505-2E9C-101B-9397-08002B2CF9AE}" pid="27" name="dvSector">
    <vt:lpwstr>S_TAL</vt:lpwstr>
  </property>
  <property fmtid="{D5CDD505-2E9C-101B-9397-08002B2CF9AE}" pid="28" name="dvsectorvalue">
    <vt:lpwstr>Talous ja verotus</vt:lpwstr>
  </property>
  <property fmtid="{D5CDD505-2E9C-101B-9397-08002B2CF9AE}" pid="29" name="dvResp_Unit">
    <vt:lpwstr/>
  </property>
  <property fmtid="{D5CDD505-2E9C-101B-9397-08002B2CF9AE}" pid="30" name="dvResp_UnitToDocument">
    <vt:lpwstr>0</vt:lpwstr>
  </property>
  <property fmtid="{D5CDD505-2E9C-101B-9397-08002B2CF9AE}" pid="31" name="dvLogoExist">
    <vt:lpwstr>0</vt:lpwstr>
  </property>
  <property fmtid="{D5CDD505-2E9C-101B-9397-08002B2CF9AE}" pid="32" name="dvCurrentListLogo">
    <vt:lpwstr/>
  </property>
  <property fmtid="{D5CDD505-2E9C-101B-9397-08002B2CF9AE}" pid="33" name="duname">
    <vt:lpwstr>Jouko Kangasniemi</vt:lpwstr>
  </property>
  <property fmtid="{D5CDD505-2E9C-101B-9397-08002B2CF9AE}" pid="34" name="dDocumentStatus">
    <vt:lpwstr>Ei säilytystä/arkistointia</vt:lpwstr>
  </property>
  <property fmtid="{D5CDD505-2E9C-101B-9397-08002B2CF9AE}" pid="35" name="EKSailytys">
    <vt:lpwstr>Ei säilytystä/arkistointia</vt:lpwstr>
  </property>
  <property fmtid="{D5CDD505-2E9C-101B-9397-08002B2CF9AE}" pid="36" name="ddate">
    <vt:lpwstr>27.1.2025</vt:lpwstr>
  </property>
  <property fmtid="{D5CDD505-2E9C-101B-9397-08002B2CF9AE}" pid="37" name="dusector">
    <vt:lpwstr>Talous ja verotus</vt:lpwstr>
  </property>
  <property fmtid="{D5CDD505-2E9C-101B-9397-08002B2CF9AE}" pid="38" name="duresp_unit">
    <vt:lpwstr/>
  </property>
  <property fmtid="{D5CDD505-2E9C-101B-9397-08002B2CF9AE}" pid="39" name="EKRyhmaTxt">
    <vt:lpwstr/>
  </property>
  <property fmtid="{D5CDD505-2E9C-101B-9397-08002B2CF9AE}" pid="40" name="dname">
    <vt:lpwstr>Diaesitys</vt:lpwstr>
  </property>
  <property fmtid="{D5CDD505-2E9C-101B-9397-08002B2CF9AE}" pid="41" name="ducompany">
    <vt:lpwstr>Elinkeinoelämän keskusliitto EK</vt:lpwstr>
  </property>
  <property fmtid="{D5CDD505-2E9C-101B-9397-08002B2CF9AE}" pid="42" name="dtitle">
    <vt:lpwstr>Uusimaa</vt:lpwstr>
  </property>
  <property fmtid="{D5CDD505-2E9C-101B-9397-08002B2CF9AE}" pid="43" name="dsubtitle">
    <vt:lpwstr/>
  </property>
  <property fmtid="{D5CDD505-2E9C-101B-9397-08002B2CF9AE}" pid="44" name="ContentTypeId">
    <vt:lpwstr>0x010100F0F204561FD0AD4C816FC61D77954BE2</vt:lpwstr>
  </property>
</Properties>
</file>